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728" y="342"/>
      </p:cViewPr>
      <p:guideLst>
        <p:guide orient="horz" pos="417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AB75-9EC8-44D8-89AB-67D0EE596B3A}" type="datetimeFigureOut">
              <a:rPr lang="fr-FR" smtClean="0"/>
              <a:pPr/>
              <a:t>25/03/2014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F39D-80E1-4354-8153-B986A0C518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/>
          <p:nvPr/>
        </p:nvSpPr>
        <p:spPr>
          <a:xfrm rot="20390687">
            <a:off x="3301707" y="798724"/>
            <a:ext cx="1506799" cy="50154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6807" y="3505551"/>
            <a:ext cx="396174" cy="145412"/>
          </a:xfrm>
          <a:prstGeom prst="line">
            <a:avLst/>
          </a:prstGeom>
          <a:ln w="38100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7"/>
          <p:cNvGrpSpPr/>
          <p:nvPr/>
        </p:nvGrpSpPr>
        <p:grpSpPr>
          <a:xfrm rot="20390687">
            <a:off x="692745" y="4126084"/>
            <a:ext cx="1550262" cy="2418610"/>
            <a:chOff x="2627784" y="332656"/>
            <a:chExt cx="2952328" cy="1584176"/>
          </a:xfrm>
          <a:solidFill>
            <a:schemeClr val="accent1"/>
          </a:solidFill>
        </p:grpSpPr>
        <p:sp>
          <p:nvSpPr>
            <p:cNvPr id="23" name="Rectangle à coins arrondis 18"/>
            <p:cNvSpPr/>
            <p:nvPr/>
          </p:nvSpPr>
          <p:spPr>
            <a:xfrm>
              <a:off x="2627784" y="332656"/>
              <a:ext cx="2952328" cy="1584176"/>
            </a:xfrm>
            <a:prstGeom prst="rect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99793" y="376661"/>
              <a:ext cx="2792191" cy="1496166"/>
            </a:xfrm>
            <a:prstGeom prst="rect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24"/>
          <p:cNvGrpSpPr/>
          <p:nvPr/>
        </p:nvGrpSpPr>
        <p:grpSpPr>
          <a:xfrm rot="20390687">
            <a:off x="192903" y="396258"/>
            <a:ext cx="1551182" cy="771372"/>
            <a:chOff x="2631411" y="1825788"/>
            <a:chExt cx="2599811" cy="1236241"/>
          </a:xfrm>
          <a:solidFill>
            <a:schemeClr val="accent1"/>
          </a:solidFill>
        </p:grpSpPr>
        <p:sp>
          <p:nvSpPr>
            <p:cNvPr id="21" name="Rectangle à coins arrondis 20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78700" y="1936069"/>
              <a:ext cx="2472991" cy="1123855"/>
            </a:xfrm>
            <a:prstGeom prst="rect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27"/>
          <p:cNvGrpSpPr/>
          <p:nvPr/>
        </p:nvGrpSpPr>
        <p:grpSpPr>
          <a:xfrm rot="20390687">
            <a:off x="284053" y="1364812"/>
            <a:ext cx="1550262" cy="882315"/>
            <a:chOff x="2631411" y="1825788"/>
            <a:chExt cx="2599811" cy="1236241"/>
          </a:xfrm>
          <a:solidFill>
            <a:schemeClr val="accent1"/>
          </a:solidFill>
        </p:grpSpPr>
        <p:sp>
          <p:nvSpPr>
            <p:cNvPr id="19" name="Rectangle à coins arrondis 18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4821" y="1881981"/>
              <a:ext cx="2472991" cy="1123855"/>
            </a:xfrm>
            <a:prstGeom prst="rect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30"/>
          <p:cNvGrpSpPr/>
          <p:nvPr/>
        </p:nvGrpSpPr>
        <p:grpSpPr>
          <a:xfrm rot="20390687">
            <a:off x="85427" y="3348429"/>
            <a:ext cx="1550262" cy="771372"/>
            <a:chOff x="2631411" y="1825788"/>
            <a:chExt cx="2599811" cy="1236241"/>
          </a:xfrm>
          <a:solidFill>
            <a:schemeClr val="accent1"/>
          </a:solidFill>
        </p:grpSpPr>
        <p:sp>
          <p:nvSpPr>
            <p:cNvPr id="17" name="Rectangle à coins arrondis 16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94821" y="1881981"/>
              <a:ext cx="2472991" cy="1123855"/>
            </a:xfrm>
            <a:prstGeom prst="rect">
              <a:avLst/>
            </a:prstGeom>
            <a:grpFill/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Trapèze 4"/>
          <p:cNvSpPr/>
          <p:nvPr/>
        </p:nvSpPr>
        <p:spPr>
          <a:xfrm rot="5565087">
            <a:off x="4713703" y="2130927"/>
            <a:ext cx="4829161" cy="1137647"/>
          </a:xfrm>
          <a:prstGeom prst="trapezoid">
            <a:avLst>
              <a:gd name="adj" fmla="val 557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Image3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609" t="11711" r="38857" b="22277"/>
          <a:stretch>
            <a:fillRect/>
          </a:stretch>
        </p:blipFill>
        <p:spPr>
          <a:xfrm rot="168339">
            <a:off x="7883506" y="2181549"/>
            <a:ext cx="788953" cy="2926283"/>
          </a:xfrm>
          <a:prstGeom prst="rect">
            <a:avLst/>
          </a:prstGeom>
        </p:spPr>
      </p:pic>
      <p:sp>
        <p:nvSpPr>
          <p:cNvPr id="33" name="Triangle rectangle 32"/>
          <p:cNvSpPr/>
          <p:nvPr/>
        </p:nvSpPr>
        <p:spPr>
          <a:xfrm rot="21360000" flipV="1">
            <a:off x="6420059" y="5528418"/>
            <a:ext cx="1366516" cy="387635"/>
          </a:xfrm>
          <a:prstGeom prst="rtTriangl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 rot="20414694">
            <a:off x="60955" y="2444974"/>
            <a:ext cx="1529960" cy="62708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>
                  <a:gsLst>
                    <a:gs pos="53000">
                      <a:schemeClr val="tx2">
                        <a:lumMod val="20000"/>
                        <a:lumOff val="80000"/>
                      </a:schemeClr>
                    </a:gs>
                    <a:gs pos="35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  <a:gs pos="47000">
                      <a:schemeClr val="tx2">
                        <a:lumMod val="40000"/>
                        <a:lumOff val="60000"/>
                      </a:schemeClr>
                    </a:gs>
                    <a:gs pos="85001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</a:gsLst>
                  <a:path path="circle">
                    <a:fillToRect l="100000" t="100000"/>
                  </a:path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asalization" pitchFamily="34" charset="0"/>
              </a:rPr>
              <a:t>ASUS</a:t>
            </a:r>
            <a:endParaRPr lang="fr-FR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gradFill>
                <a:gsLst>
                  <a:gs pos="53000">
                    <a:schemeClr val="tx2">
                      <a:lumMod val="20000"/>
                      <a:lumOff val="80000"/>
                    </a:schemeClr>
                  </a:gs>
                  <a:gs pos="35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  <a:gs pos="47000">
                    <a:schemeClr val="tx2">
                      <a:lumMod val="40000"/>
                      <a:lumOff val="60000"/>
                    </a:schemeClr>
                  </a:gs>
                  <a:gs pos="85001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100000" t="100000"/>
                </a:path>
              </a:gra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asalization" pitchFamily="34" charset="0"/>
            </a:endParaRPr>
          </a:p>
        </p:txBody>
      </p:sp>
      <p:sp>
        <p:nvSpPr>
          <p:cNvPr id="6" name="Trapèze 5"/>
          <p:cNvSpPr/>
          <p:nvPr/>
        </p:nvSpPr>
        <p:spPr>
          <a:xfrm rot="5565087">
            <a:off x="3381170" y="3158124"/>
            <a:ext cx="5041924" cy="186201"/>
          </a:xfrm>
          <a:prstGeom prst="trapezoid">
            <a:avLst>
              <a:gd name="adj" fmla="val 5734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hot-original-intel-core-i7-logo-cpu-labe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5BFB6"/>
              </a:clrFrom>
              <a:clrTo>
                <a:srgbClr val="B5BFB6">
                  <a:alpha val="0"/>
                </a:srgbClr>
              </a:clrTo>
            </a:clrChange>
          </a:blip>
          <a:srcRect l="6984" t="9232" r="6984" b="10274"/>
          <a:stretch>
            <a:fillRect/>
          </a:stretch>
        </p:blipFill>
        <p:spPr>
          <a:xfrm>
            <a:off x="2699792" y="4653136"/>
            <a:ext cx="470133" cy="334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2" name="Parallélogramme 31"/>
          <p:cNvSpPr/>
          <p:nvPr/>
        </p:nvSpPr>
        <p:spPr>
          <a:xfrm rot="21338928">
            <a:off x="2855639" y="5922982"/>
            <a:ext cx="268090" cy="322072"/>
          </a:xfrm>
          <a:prstGeom prst="parallelogram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 rot="21338928">
            <a:off x="2428825" y="5498244"/>
            <a:ext cx="368111" cy="322072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/>
          <p:nvPr/>
        </p:nvSpPr>
        <p:spPr>
          <a:xfrm rot="20390687">
            <a:off x="3265702" y="834729"/>
            <a:ext cx="1506799" cy="5015456"/>
          </a:xfrm>
          <a:prstGeom prst="rect">
            <a:avLst/>
          </a:prstGeom>
          <a:gradFill>
            <a:gsLst>
              <a:gs pos="95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  <a:gs pos="79000">
                <a:schemeClr val="tx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6807" y="3505551"/>
            <a:ext cx="396174" cy="145412"/>
          </a:xfrm>
          <a:prstGeom prst="line">
            <a:avLst/>
          </a:prstGeom>
          <a:ln w="38100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17"/>
          <p:cNvGrpSpPr/>
          <p:nvPr/>
        </p:nvGrpSpPr>
        <p:grpSpPr>
          <a:xfrm rot="20390687">
            <a:off x="260697" y="4246361"/>
            <a:ext cx="1550262" cy="2418610"/>
            <a:chOff x="2627784" y="332656"/>
            <a:chExt cx="2952328" cy="1584176"/>
          </a:xfrm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</p:grpSpPr>
        <p:sp>
          <p:nvSpPr>
            <p:cNvPr id="23" name="Rectangle à coins arrondis 18"/>
            <p:cNvSpPr/>
            <p:nvPr/>
          </p:nvSpPr>
          <p:spPr>
            <a:xfrm>
              <a:off x="2627784" y="332656"/>
              <a:ext cx="2952328" cy="1584176"/>
            </a:xfrm>
            <a:prstGeom prst="rect">
              <a:avLst/>
            </a:prstGeom>
            <a:gradFill>
              <a:gsLst>
                <a:gs pos="9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100000">
                  <a:schemeClr val="tx1"/>
                </a:gs>
                <a:gs pos="75000">
                  <a:schemeClr val="tx1"/>
                </a:gs>
                <a:gs pos="100000">
                  <a:schemeClr val="tx1">
                    <a:lumMod val="50000"/>
                    <a:lumOff val="50000"/>
                  </a:schemeClr>
                </a:gs>
                <a:gs pos="93000">
                  <a:srgbClr val="E6E6E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99793" y="376661"/>
              <a:ext cx="2792191" cy="1496166"/>
            </a:xfrm>
            <a:prstGeom prst="rect">
              <a:avLst/>
            </a:prstGeom>
            <a:gradFill flip="none" rotWithShape="1">
              <a:gsLst>
                <a:gs pos="100000">
                  <a:schemeClr val="tx1">
                    <a:lumMod val="65000"/>
                    <a:lumOff val="35000"/>
                  </a:schemeClr>
                </a:gs>
                <a:gs pos="54000">
                  <a:schemeClr val="tx1"/>
                </a:gs>
                <a:gs pos="0">
                  <a:schemeClr val="bg1"/>
                </a:gs>
                <a:gs pos="86000">
                  <a:schemeClr val="tx1">
                    <a:lumMod val="65000"/>
                    <a:lumOff val="35000"/>
                  </a:schemeClr>
                </a:gs>
                <a:gs pos="6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24"/>
          <p:cNvGrpSpPr/>
          <p:nvPr/>
        </p:nvGrpSpPr>
        <p:grpSpPr>
          <a:xfrm rot="20390687">
            <a:off x="192903" y="396258"/>
            <a:ext cx="1551182" cy="771372"/>
            <a:chOff x="2631411" y="1825788"/>
            <a:chExt cx="2599811" cy="1236241"/>
          </a:xfrm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</p:grpSpPr>
        <p:sp>
          <p:nvSpPr>
            <p:cNvPr id="21" name="Rectangle à coins arrondis 20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adFill>
              <a:gsLst>
                <a:gs pos="9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100000">
                  <a:schemeClr val="tx1"/>
                </a:gs>
                <a:gs pos="75000">
                  <a:schemeClr val="tx1"/>
                </a:gs>
                <a:gs pos="100000">
                  <a:schemeClr val="tx1">
                    <a:lumMod val="50000"/>
                    <a:lumOff val="50000"/>
                  </a:schemeClr>
                </a:gs>
                <a:gs pos="93000">
                  <a:srgbClr val="E6E6E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78700" y="1936069"/>
              <a:ext cx="2472991" cy="1123855"/>
            </a:xfrm>
            <a:prstGeom prst="rect">
              <a:avLst/>
            </a:prstGeom>
            <a:gradFill flip="none" rotWithShape="1">
              <a:gsLst>
                <a:gs pos="81000">
                  <a:schemeClr val="tx1"/>
                </a:gs>
                <a:gs pos="0">
                  <a:schemeClr val="bg1"/>
                </a:gs>
                <a:gs pos="100000">
                  <a:schemeClr val="tx1"/>
                </a:gs>
                <a:gs pos="100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27"/>
          <p:cNvGrpSpPr/>
          <p:nvPr/>
        </p:nvGrpSpPr>
        <p:grpSpPr>
          <a:xfrm rot="20390687">
            <a:off x="284053" y="1364812"/>
            <a:ext cx="1550262" cy="882315"/>
            <a:chOff x="2631411" y="1825788"/>
            <a:chExt cx="2599811" cy="1236241"/>
          </a:xfrm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</p:grpSpPr>
        <p:sp>
          <p:nvSpPr>
            <p:cNvPr id="19" name="Rectangle à coins arrondis 18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adFill>
              <a:gsLst>
                <a:gs pos="9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100000">
                  <a:schemeClr val="tx1"/>
                </a:gs>
                <a:gs pos="75000">
                  <a:schemeClr val="tx1"/>
                </a:gs>
                <a:gs pos="100000">
                  <a:schemeClr val="tx1">
                    <a:lumMod val="50000"/>
                    <a:lumOff val="50000"/>
                  </a:schemeClr>
                </a:gs>
                <a:gs pos="93000">
                  <a:srgbClr val="E6E6E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4821" y="1881981"/>
              <a:ext cx="2472991" cy="1123855"/>
            </a:xfrm>
            <a:prstGeom prst="rect">
              <a:avLst/>
            </a:prstGeom>
            <a:gradFill flip="none" rotWithShape="1">
              <a:gsLst>
                <a:gs pos="18000">
                  <a:schemeClr val="tx1"/>
                </a:gs>
                <a:gs pos="73000">
                  <a:schemeClr val="bg1"/>
                </a:gs>
                <a:gs pos="86000">
                  <a:schemeClr val="tx1">
                    <a:lumMod val="65000"/>
                    <a:lumOff val="35000"/>
                  </a:schemeClr>
                </a:gs>
                <a:gs pos="86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30"/>
          <p:cNvGrpSpPr/>
          <p:nvPr/>
        </p:nvGrpSpPr>
        <p:grpSpPr>
          <a:xfrm rot="20390687">
            <a:off x="85426" y="3384431"/>
            <a:ext cx="1550262" cy="771372"/>
            <a:chOff x="2631411" y="1825788"/>
            <a:chExt cx="2599811" cy="1236241"/>
          </a:xfrm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</p:grpSpPr>
        <p:sp>
          <p:nvSpPr>
            <p:cNvPr id="17" name="Rectangle à coins arrondis 16"/>
            <p:cNvSpPr/>
            <p:nvPr/>
          </p:nvSpPr>
          <p:spPr>
            <a:xfrm>
              <a:off x="2631411" y="1825788"/>
              <a:ext cx="2599811" cy="1236241"/>
            </a:xfrm>
            <a:prstGeom prst="roundRect">
              <a:avLst>
                <a:gd name="adj" fmla="val 5915"/>
              </a:avLst>
            </a:prstGeom>
            <a:gradFill>
              <a:gsLst>
                <a:gs pos="9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100000">
                  <a:schemeClr val="tx1"/>
                </a:gs>
                <a:gs pos="75000">
                  <a:schemeClr val="tx1"/>
                </a:gs>
                <a:gs pos="100000">
                  <a:schemeClr val="tx1">
                    <a:lumMod val="50000"/>
                    <a:lumOff val="50000"/>
                  </a:schemeClr>
                </a:gs>
                <a:gs pos="93000">
                  <a:srgbClr val="E6E6E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94821" y="1881981"/>
              <a:ext cx="2472991" cy="1123855"/>
            </a:xfrm>
            <a:prstGeom prst="rect">
              <a:avLst/>
            </a:prstGeom>
            <a:gradFill flip="none" rotWithShape="1">
              <a:gsLst>
                <a:gs pos="86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15"/>
          <p:cNvSpPr/>
          <p:nvPr/>
        </p:nvSpPr>
        <p:spPr>
          <a:xfrm rot="20390687">
            <a:off x="1988742" y="2616272"/>
            <a:ext cx="1142353" cy="4645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apèze 4"/>
          <p:cNvSpPr/>
          <p:nvPr/>
        </p:nvSpPr>
        <p:spPr>
          <a:xfrm rot="5565087">
            <a:off x="4281655" y="2238939"/>
            <a:ext cx="4829161" cy="1137647"/>
          </a:xfrm>
          <a:prstGeom prst="trapezoid">
            <a:avLst>
              <a:gd name="adj" fmla="val 55712"/>
            </a:avLst>
          </a:prstGeom>
          <a:gradFill>
            <a:gsLst>
              <a:gs pos="95000">
                <a:schemeClr val="tx1"/>
              </a:gs>
              <a:gs pos="100000">
                <a:schemeClr val="bg1">
                  <a:lumMod val="75000"/>
                </a:schemeClr>
              </a:gs>
              <a:gs pos="100000">
                <a:schemeClr val="bg1"/>
              </a:gs>
              <a:gs pos="79000">
                <a:schemeClr val="tx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Image3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609" t="11711" r="38857" b="22277"/>
          <a:stretch>
            <a:fillRect/>
          </a:stretch>
        </p:blipFill>
        <p:spPr>
          <a:xfrm rot="168339">
            <a:off x="7883506" y="2181549"/>
            <a:ext cx="788953" cy="2926283"/>
          </a:xfrm>
          <a:prstGeom prst="rect">
            <a:avLst/>
          </a:prstGeom>
        </p:spPr>
      </p:pic>
      <p:sp>
        <p:nvSpPr>
          <p:cNvPr id="33" name="Triangle rectangle 32"/>
          <p:cNvSpPr/>
          <p:nvPr/>
        </p:nvSpPr>
        <p:spPr>
          <a:xfrm rot="21360000" flipV="1">
            <a:off x="6420059" y="5528418"/>
            <a:ext cx="1366516" cy="387635"/>
          </a:xfrm>
          <a:prstGeom prst="rtTriangl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 rot="20414694">
            <a:off x="60955" y="2444974"/>
            <a:ext cx="1529960" cy="627085"/>
          </a:xfrm>
          <a:prstGeom prst="rect">
            <a:avLst/>
          </a:prstGeom>
          <a:gradFill flip="none" rotWithShape="1">
            <a:gsLst>
              <a:gs pos="84000">
                <a:schemeClr val="bg1"/>
              </a:gs>
              <a:gs pos="100000">
                <a:schemeClr val="bg1">
                  <a:lumMod val="75000"/>
                </a:schemeClr>
              </a:gs>
              <a:gs pos="100000">
                <a:schemeClr val="bg1"/>
              </a:gs>
              <a:gs pos="37000">
                <a:schemeClr val="tx1"/>
              </a:gs>
              <a:gs pos="100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>
                  <a:gsLst>
                    <a:gs pos="53000">
                      <a:schemeClr val="tx2">
                        <a:lumMod val="20000"/>
                        <a:lumOff val="80000"/>
                      </a:schemeClr>
                    </a:gs>
                    <a:gs pos="35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  <a:gs pos="47000">
                      <a:schemeClr val="tx2">
                        <a:lumMod val="40000"/>
                        <a:lumOff val="60000"/>
                      </a:schemeClr>
                    </a:gs>
                    <a:gs pos="85001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</a:gsLst>
                  <a:path path="circle">
                    <a:fillToRect l="100000" t="100000"/>
                  </a:path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asalization" pitchFamily="34" charset="0"/>
              </a:rPr>
              <a:t>ASUS</a:t>
            </a:r>
            <a:endParaRPr lang="fr-FR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gradFill>
                <a:gsLst>
                  <a:gs pos="53000">
                    <a:schemeClr val="tx2">
                      <a:lumMod val="20000"/>
                      <a:lumOff val="80000"/>
                    </a:schemeClr>
                  </a:gs>
                  <a:gs pos="35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  <a:gs pos="47000">
                    <a:schemeClr val="tx2">
                      <a:lumMod val="40000"/>
                      <a:lumOff val="60000"/>
                    </a:schemeClr>
                  </a:gs>
                  <a:gs pos="85001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100000" t="100000"/>
                </a:path>
              </a:gra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asalization" pitchFamily="34" charset="0"/>
            </a:endParaRPr>
          </a:p>
        </p:txBody>
      </p:sp>
      <p:sp>
        <p:nvSpPr>
          <p:cNvPr id="6" name="Trapèze 5"/>
          <p:cNvSpPr/>
          <p:nvPr/>
        </p:nvSpPr>
        <p:spPr>
          <a:xfrm rot="5565087">
            <a:off x="2985125" y="3230133"/>
            <a:ext cx="5041924" cy="186201"/>
          </a:xfrm>
          <a:prstGeom prst="trapezoid">
            <a:avLst>
              <a:gd name="adj" fmla="val 57349"/>
            </a:avLst>
          </a:prstGeom>
          <a:gradFill flip="none" rotWithShape="1">
            <a:gsLst>
              <a:gs pos="56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  <a:gs pos="30000">
                <a:schemeClr val="tx1"/>
              </a:gs>
              <a:gs pos="63000">
                <a:schemeClr val="tx1"/>
              </a:gs>
              <a:gs pos="100000">
                <a:schemeClr val="tx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hot-original-intel-core-i7-logo-cpu-labe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5BFB6"/>
              </a:clrFrom>
              <a:clrTo>
                <a:srgbClr val="B5BFB6">
                  <a:alpha val="0"/>
                </a:srgbClr>
              </a:clrTo>
            </a:clrChange>
          </a:blip>
          <a:srcRect l="6984" t="9232" r="6984" b="10274"/>
          <a:stretch>
            <a:fillRect/>
          </a:stretch>
        </p:blipFill>
        <p:spPr>
          <a:xfrm>
            <a:off x="2699792" y="4653136"/>
            <a:ext cx="470133" cy="334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2" name="Parallélogramme 31"/>
          <p:cNvSpPr/>
          <p:nvPr/>
        </p:nvSpPr>
        <p:spPr>
          <a:xfrm rot="21338928">
            <a:off x="2855639" y="5922982"/>
            <a:ext cx="268090" cy="322072"/>
          </a:xfrm>
          <a:prstGeom prst="parallelogram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 rot="21338928">
            <a:off x="2428825" y="5498244"/>
            <a:ext cx="368111" cy="322072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617456" y="263343"/>
            <a:ext cx="6057683" cy="6750945"/>
            <a:chOff x="1617456" y="263343"/>
            <a:chExt cx="6057683" cy="6750945"/>
          </a:xfrm>
        </p:grpSpPr>
        <p:grpSp>
          <p:nvGrpSpPr>
            <p:cNvPr id="3" name="Groupe 35"/>
            <p:cNvGrpSpPr/>
            <p:nvPr/>
          </p:nvGrpSpPr>
          <p:grpSpPr>
            <a:xfrm rot="20390687">
              <a:off x="1617456" y="263343"/>
              <a:ext cx="2697856" cy="6579350"/>
              <a:chOff x="3176845" y="278650"/>
              <a:chExt cx="2697856" cy="657935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sp>
            <p:nvSpPr>
              <p:cNvPr id="8" name="Rectangle 3"/>
              <p:cNvSpPr/>
              <p:nvPr/>
            </p:nvSpPr>
            <p:spPr>
              <a:xfrm>
                <a:off x="3227644" y="368660"/>
                <a:ext cx="2599811" cy="6448675"/>
              </a:xfrm>
              <a:prstGeom prst="rect">
                <a:avLst/>
              </a:prstGeom>
              <a:gradFill>
                <a:gsLst>
                  <a:gs pos="9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  <a:gs pos="79000">
                    <a:schemeClr val="tx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9" name="Connecteur droit 8"/>
              <p:cNvCxnSpPr/>
              <p:nvPr/>
            </p:nvCxnSpPr>
            <p:spPr>
              <a:xfrm>
                <a:off x="4020269" y="3890524"/>
                <a:ext cx="1014560" cy="0"/>
              </a:xfrm>
              <a:prstGeom prst="line">
                <a:avLst/>
              </a:prstGeom>
              <a:ln w="38100"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e 17"/>
              <p:cNvGrpSpPr/>
              <p:nvPr/>
            </p:nvGrpSpPr>
            <p:grpSpPr>
              <a:xfrm>
                <a:off x="3199901" y="3848729"/>
                <a:ext cx="2674800" cy="3009271"/>
                <a:chOff x="2627784" y="332656"/>
                <a:chExt cx="2952328" cy="1584176"/>
              </a:xfrm>
            </p:grpSpPr>
            <p:sp>
              <p:nvSpPr>
                <p:cNvPr id="23" name="Rectangle à coins arrondis 18"/>
                <p:cNvSpPr/>
                <p:nvPr/>
              </p:nvSpPr>
              <p:spPr>
                <a:xfrm>
                  <a:off x="2627784" y="332656"/>
                  <a:ext cx="2952328" cy="1584176"/>
                </a:xfrm>
                <a:prstGeom prst="rect">
                  <a:avLst/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699793" y="376661"/>
                  <a:ext cx="2792191" cy="1496166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" name="Groupe 24"/>
              <p:cNvGrpSpPr/>
              <p:nvPr/>
            </p:nvGrpSpPr>
            <p:grpSpPr>
              <a:xfrm>
                <a:off x="3176845" y="278650"/>
                <a:ext cx="2676387" cy="991799"/>
                <a:chOff x="2631411" y="1825788"/>
                <a:chExt cx="2599811" cy="1236241"/>
              </a:xfrm>
            </p:grpSpPr>
            <p:sp>
              <p:nvSpPr>
                <p:cNvPr id="21" name="Rectangle à coins arrondis 20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678700" y="1936069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" name="Groupe 27"/>
              <p:cNvGrpSpPr/>
              <p:nvPr/>
            </p:nvGrpSpPr>
            <p:grpSpPr>
              <a:xfrm>
                <a:off x="3176845" y="1313765"/>
                <a:ext cx="2674800" cy="991799"/>
                <a:chOff x="2631411" y="1825788"/>
                <a:chExt cx="2599811" cy="1236241"/>
              </a:xfrm>
            </p:grpSpPr>
            <p:sp>
              <p:nvSpPr>
                <p:cNvPr id="19" name="Rectangle à coins arrondis 18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2694821" y="1881981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" name="Groupe 30"/>
              <p:cNvGrpSpPr/>
              <p:nvPr/>
            </p:nvGrpSpPr>
            <p:grpSpPr>
              <a:xfrm>
                <a:off x="3176845" y="2258870"/>
                <a:ext cx="2674800" cy="991799"/>
                <a:chOff x="2631411" y="1825788"/>
                <a:chExt cx="2599811" cy="1236241"/>
              </a:xfrm>
            </p:grpSpPr>
            <p:sp>
              <p:nvSpPr>
                <p:cNvPr id="17" name="Rectangle à coins arrondis 16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694821" y="1881981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" name="Groupe 34"/>
              <p:cNvGrpSpPr/>
              <p:nvPr/>
            </p:nvGrpSpPr>
            <p:grpSpPr>
              <a:xfrm>
                <a:off x="3199901" y="3203975"/>
                <a:ext cx="2628000" cy="765085"/>
                <a:chOff x="2636785" y="3279408"/>
                <a:chExt cx="2520280" cy="585588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636785" y="3279408"/>
                  <a:ext cx="2520280" cy="585588"/>
                </a:xfrm>
                <a:prstGeom prst="rect">
                  <a:avLst/>
                </a:prstGeom>
                <a:gradFill flip="none" rotWithShape="1">
                  <a:gsLst>
                    <a:gs pos="95000">
                      <a:schemeClr val="tx1"/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  <a:gs pos="79000">
                      <a:schemeClr val="tx1"/>
                    </a:gs>
                    <a:gs pos="100000">
                      <a:schemeClr val="tx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3200" b="1" spc="50" dirty="0" smtClean="0">
                      <a:ln w="13500">
                        <a:solidFill>
                          <a:schemeClr val="accent1">
                            <a:shade val="2500"/>
                            <a:alpha val="6500"/>
                          </a:schemeClr>
                        </a:solidFill>
                        <a:prstDash val="solid"/>
                      </a:ln>
                      <a:solidFill>
                        <a:schemeClr val="accent1">
                          <a:tint val="3000"/>
                          <a:alpha val="95000"/>
                        </a:schemeClr>
                      </a:solidFill>
                      <a:effectLst>
                        <a:innerShdw blurRad="50900" dist="38500" dir="13500000">
                          <a:srgbClr val="000000">
                            <a:alpha val="60000"/>
                          </a:srgbClr>
                        </a:innerShdw>
                      </a:effectLst>
                      <a:latin typeface="Nasalization" pitchFamily="34" charset="0"/>
                    </a:rPr>
                    <a:t>ASUS</a:t>
                  </a:r>
                  <a:endParaRPr lang="fr-FR" sz="32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Nasalization" pitchFamily="34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816805" y="3564015"/>
                  <a:ext cx="189021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4" name="Groupe 41"/>
            <p:cNvGrpSpPr/>
            <p:nvPr/>
          </p:nvGrpSpPr>
          <p:grpSpPr>
            <a:xfrm>
              <a:off x="4187116" y="454332"/>
              <a:ext cx="3488023" cy="6559956"/>
              <a:chOff x="4187116" y="454332"/>
              <a:chExt cx="3488023" cy="6559956"/>
            </a:xfrm>
          </p:grpSpPr>
          <p:sp>
            <p:nvSpPr>
              <p:cNvPr id="5" name="Trapèze 4"/>
              <p:cNvSpPr/>
              <p:nvPr/>
            </p:nvSpPr>
            <p:spPr>
              <a:xfrm rot="5565087">
                <a:off x="2778351" y="2117499"/>
                <a:ext cx="6351352" cy="3442225"/>
              </a:xfrm>
              <a:prstGeom prst="trapezoid">
                <a:avLst>
                  <a:gd name="adj" fmla="val 10309"/>
                </a:avLst>
              </a:prstGeom>
              <a:gradFill>
                <a:gsLst>
                  <a:gs pos="95000">
                    <a:schemeClr val="tx1"/>
                  </a:gs>
                  <a:gs pos="10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79000">
                    <a:schemeClr val="tx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Trapèze 5"/>
              <p:cNvSpPr/>
              <p:nvPr/>
            </p:nvSpPr>
            <p:spPr>
              <a:xfrm rot="5565087">
                <a:off x="1072534" y="3568914"/>
                <a:ext cx="6482707" cy="253543"/>
              </a:xfrm>
              <a:prstGeom prst="trapezoid">
                <a:avLst>
                  <a:gd name="adj" fmla="val 10309"/>
                </a:avLst>
              </a:prstGeom>
              <a:gradFill>
                <a:gsLst>
                  <a:gs pos="56000">
                    <a:schemeClr val="bg1">
                      <a:lumMod val="6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79000">
                    <a:schemeClr val="bg1">
                      <a:lumMod val="75000"/>
                    </a:schemeClr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Trapèze 6"/>
              <p:cNvSpPr/>
              <p:nvPr/>
            </p:nvSpPr>
            <p:spPr>
              <a:xfrm rot="5565087">
                <a:off x="4527533" y="2849478"/>
                <a:ext cx="4652115" cy="1371114"/>
              </a:xfrm>
              <a:prstGeom prst="trapezoid">
                <a:avLst>
                  <a:gd name="adj" fmla="val 10309"/>
                </a:avLst>
              </a:prstGeom>
              <a:blipFill>
                <a:blip r:embed="rId2" cstate="print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 descr="imag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252536" y="116632"/>
            <a:ext cx="2903240" cy="2903240"/>
          </a:xfrm>
          <a:prstGeom prst="rect">
            <a:avLst/>
          </a:prstGeom>
        </p:spPr>
      </p:pic>
      <p:pic>
        <p:nvPicPr>
          <p:cNvPr id="30" name="Image 29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517232"/>
            <a:ext cx="360040" cy="364736"/>
          </a:xfrm>
          <a:prstGeom prst="rect">
            <a:avLst/>
          </a:prstGeom>
        </p:spPr>
      </p:pic>
      <p:grpSp>
        <p:nvGrpSpPr>
          <p:cNvPr id="2" name="Groupe 37"/>
          <p:cNvGrpSpPr/>
          <p:nvPr/>
        </p:nvGrpSpPr>
        <p:grpSpPr>
          <a:xfrm>
            <a:off x="2303748" y="142875"/>
            <a:ext cx="4936932" cy="6334333"/>
            <a:chOff x="2303748" y="142875"/>
            <a:chExt cx="4936932" cy="6334333"/>
          </a:xfrm>
        </p:grpSpPr>
        <p:grpSp>
          <p:nvGrpSpPr>
            <p:cNvPr id="3" name="Groupe 35"/>
            <p:cNvGrpSpPr/>
            <p:nvPr/>
          </p:nvGrpSpPr>
          <p:grpSpPr>
            <a:xfrm rot="20390687">
              <a:off x="2303748" y="142875"/>
              <a:ext cx="2685825" cy="6243189"/>
              <a:chOff x="3176845" y="278650"/>
              <a:chExt cx="2697856" cy="657935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sp>
            <p:nvSpPr>
              <p:cNvPr id="8" name="Rectangle 3"/>
              <p:cNvSpPr/>
              <p:nvPr/>
            </p:nvSpPr>
            <p:spPr>
              <a:xfrm>
                <a:off x="3227644" y="368660"/>
                <a:ext cx="2599811" cy="6448675"/>
              </a:xfrm>
              <a:prstGeom prst="rect">
                <a:avLst/>
              </a:prstGeom>
              <a:gradFill>
                <a:gsLst>
                  <a:gs pos="95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  <a:gs pos="79000">
                    <a:schemeClr val="tx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9" name="Connecteur droit 8"/>
              <p:cNvCxnSpPr/>
              <p:nvPr/>
            </p:nvCxnSpPr>
            <p:spPr>
              <a:xfrm>
                <a:off x="4020269" y="3890524"/>
                <a:ext cx="1014560" cy="0"/>
              </a:xfrm>
              <a:prstGeom prst="line">
                <a:avLst/>
              </a:prstGeom>
              <a:ln w="38100"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17"/>
              <p:cNvGrpSpPr/>
              <p:nvPr/>
            </p:nvGrpSpPr>
            <p:grpSpPr>
              <a:xfrm>
                <a:off x="3199901" y="3848729"/>
                <a:ext cx="2674800" cy="3009271"/>
                <a:chOff x="2627784" y="332656"/>
                <a:chExt cx="2952328" cy="1584176"/>
              </a:xfrm>
            </p:grpSpPr>
            <p:sp>
              <p:nvSpPr>
                <p:cNvPr id="23" name="Rectangle à coins arrondis 18"/>
                <p:cNvSpPr/>
                <p:nvPr/>
              </p:nvSpPr>
              <p:spPr>
                <a:xfrm>
                  <a:off x="2627784" y="332656"/>
                  <a:ext cx="2952328" cy="1584176"/>
                </a:xfrm>
                <a:prstGeom prst="rect">
                  <a:avLst/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699793" y="376661"/>
                  <a:ext cx="2792191" cy="1496166"/>
                </a:xfrm>
                <a:prstGeom prst="rect">
                  <a:avLst/>
                </a:prstGeom>
                <a:gradFill flip="none" rotWithShape="1">
                  <a:gsLst>
                    <a:gs pos="100000">
                      <a:schemeClr val="tx1">
                        <a:lumMod val="65000"/>
                        <a:lumOff val="35000"/>
                      </a:schemeClr>
                    </a:gs>
                    <a:gs pos="54000">
                      <a:schemeClr val="tx1"/>
                    </a:gs>
                    <a:gs pos="0">
                      <a:schemeClr val="bg1"/>
                    </a:gs>
                    <a:gs pos="86000">
                      <a:schemeClr val="tx1">
                        <a:lumMod val="65000"/>
                        <a:lumOff val="35000"/>
                      </a:schemeClr>
                    </a:gs>
                    <a:gs pos="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" name="Groupe 24"/>
              <p:cNvGrpSpPr/>
              <p:nvPr/>
            </p:nvGrpSpPr>
            <p:grpSpPr>
              <a:xfrm>
                <a:off x="3176845" y="278650"/>
                <a:ext cx="2676387" cy="991799"/>
                <a:chOff x="2631411" y="1825788"/>
                <a:chExt cx="2599811" cy="1236241"/>
              </a:xfrm>
            </p:grpSpPr>
            <p:sp>
              <p:nvSpPr>
                <p:cNvPr id="21" name="Rectangle à coins arrondis 20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678700" y="1936069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81000">
                      <a:schemeClr val="tx1"/>
                    </a:gs>
                    <a:gs pos="0">
                      <a:schemeClr val="bg1"/>
                    </a:gs>
                    <a:gs pos="100000">
                      <a:schemeClr val="tx1"/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" name="Groupe 27"/>
              <p:cNvGrpSpPr/>
              <p:nvPr/>
            </p:nvGrpSpPr>
            <p:grpSpPr>
              <a:xfrm>
                <a:off x="3176845" y="1313765"/>
                <a:ext cx="2674800" cy="991799"/>
                <a:chOff x="2631411" y="1825788"/>
                <a:chExt cx="2599811" cy="1236241"/>
              </a:xfrm>
            </p:grpSpPr>
            <p:sp>
              <p:nvSpPr>
                <p:cNvPr id="19" name="Rectangle à coins arrondis 18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2694821" y="1881981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18000">
                      <a:schemeClr val="tx1"/>
                    </a:gs>
                    <a:gs pos="73000">
                      <a:schemeClr val="bg1"/>
                    </a:gs>
                    <a:gs pos="8600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" name="Groupe 30"/>
              <p:cNvGrpSpPr/>
              <p:nvPr/>
            </p:nvGrpSpPr>
            <p:grpSpPr>
              <a:xfrm>
                <a:off x="3176845" y="2258870"/>
                <a:ext cx="2674800" cy="991799"/>
                <a:chOff x="2631411" y="1825788"/>
                <a:chExt cx="2599811" cy="1236241"/>
              </a:xfrm>
            </p:grpSpPr>
            <p:sp>
              <p:nvSpPr>
                <p:cNvPr id="17" name="Rectangle à coins arrondis 16"/>
                <p:cNvSpPr/>
                <p:nvPr/>
              </p:nvSpPr>
              <p:spPr>
                <a:xfrm>
                  <a:off x="2631411" y="1825788"/>
                  <a:ext cx="2599811" cy="1236241"/>
                </a:xfrm>
                <a:prstGeom prst="roundRect">
                  <a:avLst>
                    <a:gd name="adj" fmla="val 5915"/>
                  </a:avLst>
                </a:prstGeom>
                <a:gradFill>
                  <a:gsLst>
                    <a:gs pos="94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  <a:gs pos="100000">
                      <a:schemeClr val="tx1"/>
                    </a:gs>
                    <a:gs pos="75000">
                      <a:schemeClr val="tx1"/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93000">
                      <a:srgbClr val="E6E6E6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694821" y="1881981"/>
                  <a:ext cx="2472991" cy="1123855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  <a:effectLst>
                  <a:outerShdw blurRad="127000" dist="38100" dir="2700000" algn="ctr">
                    <a:srgbClr val="000000">
                      <a:alpha val="45000"/>
                    </a:srgbClr>
                  </a:outerShdw>
                </a:effectLst>
                <a:sp3d prstMaterial="translucentPowder">
                  <a:bevelT w="2032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3387615" y="3575822"/>
                <a:ext cx="1971001" cy="597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" name="Trapèze 4"/>
            <p:cNvSpPr/>
            <p:nvPr/>
          </p:nvSpPr>
          <p:spPr>
            <a:xfrm rot="5565087">
              <a:off x="3139446" y="2515833"/>
              <a:ext cx="5891899" cy="1954127"/>
            </a:xfrm>
            <a:prstGeom prst="trapezoid">
              <a:avLst>
                <a:gd name="adj" fmla="val 55712"/>
              </a:avLst>
            </a:prstGeom>
            <a:gradFill>
              <a:gsLst>
                <a:gs pos="95000">
                  <a:schemeClr val="tx1"/>
                </a:gs>
                <a:gs pos="100000">
                  <a:schemeClr val="bg1">
                    <a:lumMod val="75000"/>
                  </a:schemeClr>
                </a:gs>
                <a:gs pos="100000">
                  <a:schemeClr val="bg1"/>
                </a:gs>
                <a:gs pos="79000">
                  <a:schemeClr val="tx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Image 30" descr="Image3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4609" t="11711" r="38857" b="22277"/>
            <a:stretch>
              <a:fillRect/>
            </a:stretch>
          </p:blipFill>
          <p:spPr>
            <a:xfrm rot="168339">
              <a:off x="6026954" y="1650219"/>
              <a:ext cx="962576" cy="3570261"/>
            </a:xfrm>
            <a:prstGeom prst="rect">
              <a:avLst/>
            </a:prstGeom>
          </p:spPr>
        </p:pic>
        <p:sp>
          <p:nvSpPr>
            <p:cNvPr id="33" name="Triangle rectangle 32"/>
            <p:cNvSpPr/>
            <p:nvPr/>
          </p:nvSpPr>
          <p:spPr>
            <a:xfrm rot="21360000" flipV="1">
              <a:off x="4893427" y="5634527"/>
              <a:ext cx="2347253" cy="472941"/>
            </a:xfrm>
            <a:prstGeom prst="rtTriangle">
              <a:avLst/>
            </a:prstGeom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isometricOffAxis1Righ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 rot="20414694">
              <a:off x="2324082" y="2914514"/>
              <a:ext cx="2628000" cy="765085"/>
            </a:xfrm>
            <a:prstGeom prst="rect">
              <a:avLst/>
            </a:prstGeom>
            <a:gradFill flip="none" rotWithShape="1">
              <a:gsLst>
                <a:gs pos="84000">
                  <a:schemeClr val="bg1"/>
                </a:gs>
                <a:gs pos="100000">
                  <a:schemeClr val="bg1">
                    <a:lumMod val="75000"/>
                  </a:schemeClr>
                </a:gs>
                <a:gs pos="100000">
                  <a:schemeClr val="bg1"/>
                </a:gs>
                <a:gs pos="37000">
                  <a:schemeClr val="tx1"/>
                </a:gs>
                <a:gs pos="100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gradFill>
                    <a:gsLst>
                      <a:gs pos="53000">
                        <a:schemeClr val="tx2">
                          <a:lumMod val="20000"/>
                          <a:lumOff val="80000"/>
                        </a:schemeClr>
                      </a:gs>
                      <a:gs pos="35000">
                        <a:schemeClr val="tx2">
                          <a:lumMod val="40000"/>
                          <a:lumOff val="60000"/>
                        </a:schemeClr>
                      </a:gs>
                      <a:gs pos="100000">
                        <a:schemeClr val="tx2">
                          <a:lumMod val="40000"/>
                          <a:lumOff val="60000"/>
                        </a:schemeClr>
                      </a:gs>
                      <a:gs pos="47000">
                        <a:schemeClr val="tx2">
                          <a:lumMod val="40000"/>
                          <a:lumOff val="60000"/>
                        </a:schemeClr>
                      </a:gs>
                      <a:gs pos="85001">
                        <a:schemeClr val="tx2">
                          <a:lumMod val="40000"/>
                          <a:lumOff val="60000"/>
                        </a:schemeClr>
                      </a:gs>
                      <a:gs pos="100000">
                        <a:schemeClr val="tx2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Nasalization" pitchFamily="34" charset="0"/>
                </a:rPr>
                <a:t>ASUS</a:t>
              </a:r>
              <a:endParaRPr lang="fr-F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>
                  <a:gsLst>
                    <a:gs pos="53000">
                      <a:schemeClr val="tx2">
                        <a:lumMod val="20000"/>
                        <a:lumOff val="80000"/>
                      </a:schemeClr>
                    </a:gs>
                    <a:gs pos="35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  <a:gs pos="47000">
                      <a:schemeClr val="tx2">
                        <a:lumMod val="40000"/>
                        <a:lumOff val="60000"/>
                      </a:schemeClr>
                    </a:gs>
                    <a:gs pos="85001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</a:gsLst>
                  <a:path path="circle">
                    <a:fillToRect l="100000" t="100000"/>
                  </a:path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asalization" pitchFamily="34" charset="0"/>
              </a:endParaRPr>
            </a:p>
          </p:txBody>
        </p:sp>
        <p:sp>
          <p:nvSpPr>
            <p:cNvPr id="6" name="Trapèze 5"/>
            <p:cNvSpPr/>
            <p:nvPr/>
          </p:nvSpPr>
          <p:spPr>
            <a:xfrm rot="5565087">
              <a:off x="1946086" y="3241548"/>
              <a:ext cx="6151484" cy="319836"/>
            </a:xfrm>
            <a:prstGeom prst="trapezoid">
              <a:avLst>
                <a:gd name="adj" fmla="val 57349"/>
              </a:avLst>
            </a:prstGeom>
            <a:gradFill flip="none" rotWithShape="1">
              <a:gsLst>
                <a:gs pos="5600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  <a:gs pos="30000">
                  <a:schemeClr val="tx1"/>
                </a:gs>
                <a:gs pos="63000">
                  <a:schemeClr val="tx1"/>
                </a:gs>
                <a:gs pos="100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9" name="Image 28" descr="hot-original-intel-core-i7-logo-cpu-label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B5BFB6"/>
                </a:clrFrom>
                <a:clrTo>
                  <a:srgbClr val="B5BFB6">
                    <a:alpha val="0"/>
                  </a:srgbClr>
                </a:clrTo>
              </a:clrChange>
            </a:blip>
            <a:srcRect l="6984" t="9232" r="6984" b="10274"/>
            <a:stretch>
              <a:fillRect/>
            </a:stretch>
          </p:blipFill>
          <p:spPr>
            <a:xfrm>
              <a:off x="2411761" y="5445224"/>
              <a:ext cx="573595" cy="408019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2" name="Parallélogramme 31"/>
            <p:cNvSpPr/>
            <p:nvPr/>
          </p:nvSpPr>
          <p:spPr>
            <a:xfrm rot="21338928">
              <a:off x="2345292" y="5879075"/>
              <a:ext cx="460496" cy="392949"/>
            </a:xfrm>
            <a:prstGeom prst="parallelogram">
              <a:avLst/>
            </a:prstGeom>
            <a:blipFill>
              <a:blip r:embed="rId6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Parallélogramme 34"/>
            <p:cNvSpPr/>
            <p:nvPr/>
          </p:nvSpPr>
          <p:spPr>
            <a:xfrm rot="21338928">
              <a:off x="2425755" y="5417447"/>
              <a:ext cx="632301" cy="392949"/>
            </a:xfrm>
            <a:prstGeom prst="parallelogram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Jacques</dc:creator>
  <cp:lastModifiedBy>Jean Jacques</cp:lastModifiedBy>
  <cp:revision>11</cp:revision>
  <dcterms:created xsi:type="dcterms:W3CDTF">2014-03-25T10:57:34Z</dcterms:created>
  <dcterms:modified xsi:type="dcterms:W3CDTF">2014-03-25T16:22:23Z</dcterms:modified>
</cp:coreProperties>
</file>